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324" r:id="rId2"/>
    <p:sldId id="326" r:id="rId3"/>
    <p:sldId id="328" r:id="rId4"/>
    <p:sldId id="330" r:id="rId5"/>
    <p:sldId id="331" r:id="rId6"/>
    <p:sldId id="333" r:id="rId7"/>
    <p:sldId id="348" r:id="rId8"/>
    <p:sldId id="335" r:id="rId9"/>
    <p:sldId id="349" r:id="rId10"/>
    <p:sldId id="337" r:id="rId11"/>
    <p:sldId id="350" r:id="rId12"/>
    <p:sldId id="339" r:id="rId13"/>
    <p:sldId id="351" r:id="rId14"/>
    <p:sldId id="342" r:id="rId15"/>
    <p:sldId id="352" r:id="rId16"/>
    <p:sldId id="345" r:id="rId17"/>
    <p:sldId id="355" r:id="rId18"/>
    <p:sldId id="346" r:id="rId19"/>
    <p:sldId id="356" r:id="rId20"/>
    <p:sldId id="347" r:id="rId21"/>
    <p:sldId id="357" r:id="rId22"/>
  </p:sldIdLst>
  <p:sldSz cx="9144000" cy="5143500" type="screen16x9"/>
  <p:notesSz cx="7099300" cy="10234613"/>
  <p:embeddedFontLst>
    <p:embeddedFont>
      <p:font typeface="Barlow Semi Condensed" panose="020B0604020202020204" charset="0"/>
      <p:regular r:id="rId24"/>
      <p:bold r:id="rId25"/>
      <p:italic r:id="rId26"/>
      <p:boldItalic r:id="rId27"/>
    </p:embeddedFont>
    <p:embeddedFont>
      <p:font typeface="Barlow Semi Condensed Medium" panose="020B0604020202020204" charset="0"/>
      <p:regular r:id="rId28"/>
      <p:bold r:id="rId29"/>
      <p:italic r:id="rId30"/>
      <p:boldItalic r:id="rId31"/>
    </p:embeddedFont>
    <p:embeddedFont>
      <p:font typeface="Fjalla One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01116D-6FEC-4089-AFC9-C06DA633248C}">
  <a:tblStyle styleId="{0C01116D-6FEC-4089-AFC9-C06DA63324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32" tIns="99032" rIns="99032" bIns="99032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>
          <a:extLst>
            <a:ext uri="{FF2B5EF4-FFF2-40B4-BE49-F238E27FC236}">
              <a16:creationId xmlns:a16="http://schemas.microsoft.com/office/drawing/2014/main" id="{41A75756-0FEC-C3EC-7C96-98956A72B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>
            <a:extLst>
              <a:ext uri="{FF2B5EF4-FFF2-40B4-BE49-F238E27FC236}">
                <a16:creationId xmlns:a16="http://schemas.microsoft.com/office/drawing/2014/main" id="{A511FCB1-BF5A-81FC-AAD7-B959E182D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>
            <a:extLst>
              <a:ext uri="{FF2B5EF4-FFF2-40B4-BE49-F238E27FC236}">
                <a16:creationId xmlns:a16="http://schemas.microsoft.com/office/drawing/2014/main" id="{ADAD7600-A2C6-AD99-293D-C1A9C08C6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70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DC71DB7B-7299-A44D-64F7-8360A84B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93CE67AC-B1C7-FFF2-1885-B4AC46EC4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2B1DA958-A318-AF38-26DB-57FADBE469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727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CD55649E-5B8D-BC59-BE2F-624A5C8F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50C75CAA-20CF-BD59-D66A-162559645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CFD5339B-EAB0-B4F7-716E-BE2B2AAC7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023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D8EE2425-4E0E-D048-6DF2-C35AD9F76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EE090B14-EB58-D358-28AF-A725BAD0F0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B169E45C-5501-F05F-1033-C2719D6AB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54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24678B07-FFB0-3F0B-6DB5-8A80950A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460F9862-D187-FC15-BD08-0AED5F12D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31066BBF-7E73-0279-107D-51BF7DB08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69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>
          <a:extLst>
            <a:ext uri="{FF2B5EF4-FFF2-40B4-BE49-F238E27FC236}">
              <a16:creationId xmlns:a16="http://schemas.microsoft.com/office/drawing/2014/main" id="{E61182AB-FF03-FD1D-D3AF-CDF0EAEA5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>
            <a:extLst>
              <a:ext uri="{FF2B5EF4-FFF2-40B4-BE49-F238E27FC236}">
                <a16:creationId xmlns:a16="http://schemas.microsoft.com/office/drawing/2014/main" id="{393B0914-FAEA-8661-1A2D-BFE486628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>
            <a:extLst>
              <a:ext uri="{FF2B5EF4-FFF2-40B4-BE49-F238E27FC236}">
                <a16:creationId xmlns:a16="http://schemas.microsoft.com/office/drawing/2014/main" id="{6CAE3F7B-623E-7BAE-AD6F-A7C7D7299B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38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>
          <a:extLst>
            <a:ext uri="{FF2B5EF4-FFF2-40B4-BE49-F238E27FC236}">
              <a16:creationId xmlns:a16="http://schemas.microsoft.com/office/drawing/2014/main" id="{63F2121E-0DF8-12AE-C3D1-80524748A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>
            <a:extLst>
              <a:ext uri="{FF2B5EF4-FFF2-40B4-BE49-F238E27FC236}">
                <a16:creationId xmlns:a16="http://schemas.microsoft.com/office/drawing/2014/main" id="{54460DB5-6295-3DD3-D5A9-5C0532820D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>
            <a:extLst>
              <a:ext uri="{FF2B5EF4-FFF2-40B4-BE49-F238E27FC236}">
                <a16:creationId xmlns:a16="http://schemas.microsoft.com/office/drawing/2014/main" id="{2047B70D-382B-6BED-453C-076CE57075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23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>
          <a:extLst>
            <a:ext uri="{FF2B5EF4-FFF2-40B4-BE49-F238E27FC236}">
              <a16:creationId xmlns:a16="http://schemas.microsoft.com/office/drawing/2014/main" id="{D8C7D75A-E167-4C8C-7A27-34AA73FAC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>
            <a:extLst>
              <a:ext uri="{FF2B5EF4-FFF2-40B4-BE49-F238E27FC236}">
                <a16:creationId xmlns:a16="http://schemas.microsoft.com/office/drawing/2014/main" id="{B278C851-1D71-A6EA-4816-32628FB99B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>
            <a:extLst>
              <a:ext uri="{FF2B5EF4-FFF2-40B4-BE49-F238E27FC236}">
                <a16:creationId xmlns:a16="http://schemas.microsoft.com/office/drawing/2014/main" id="{F362CA4A-4FE0-677E-6DF2-825CE00195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161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>
          <a:extLst>
            <a:ext uri="{FF2B5EF4-FFF2-40B4-BE49-F238E27FC236}">
              <a16:creationId xmlns:a16="http://schemas.microsoft.com/office/drawing/2014/main" id="{FD22EEB6-E692-656E-A888-B73DBD30E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>
            <a:extLst>
              <a:ext uri="{FF2B5EF4-FFF2-40B4-BE49-F238E27FC236}">
                <a16:creationId xmlns:a16="http://schemas.microsoft.com/office/drawing/2014/main" id="{4986133B-3ED0-398C-DABF-4C47F66DBB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>
            <a:extLst>
              <a:ext uri="{FF2B5EF4-FFF2-40B4-BE49-F238E27FC236}">
                <a16:creationId xmlns:a16="http://schemas.microsoft.com/office/drawing/2014/main" id="{975B7ADD-83A2-8338-F6C4-9AFAF8D63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828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0FE791CC-5532-72F8-8A9E-B30987CE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30BBD7A7-B3A4-1D22-91DD-F8D60E99E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F30EFD44-5A93-5AEA-9AEF-B439F5866F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429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B5A230C4-C766-7F48-DABB-A5CBBEAF1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815427A8-0492-7DA5-2705-CE60A259D8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D15F2AF3-AE45-A198-0293-5D56C45DEB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162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51023B8D-8BC6-276A-6FA1-D06333F1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CBCCAEFA-AF65-A956-F1EB-57924DFD3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DD7E8851-A6E8-4231-A17C-C00DAD34D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722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646BFF5F-F378-B1F9-9291-122316C08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9362CDBB-B822-A987-D5AA-9BCB8DC66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77C0C6B4-9088-022D-D2F0-B770019594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08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59" r:id="rId4"/>
    <p:sldLayoutId id="2147483661" r:id="rId5"/>
    <p:sldLayoutId id="2147483664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kv"/><Relationship Id="rId2" Type="http://schemas.microsoft.com/office/2007/relationships/media" Target="../media/media3.mkv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kv"/><Relationship Id="rId2" Type="http://schemas.microsoft.com/office/2007/relationships/media" Target="../media/media4.mkv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kv"/><Relationship Id="rId2" Type="http://schemas.microsoft.com/office/2007/relationships/media" Target="../media/media5.mkv"/><Relationship Id="rId1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kv"/><Relationship Id="rId2" Type="http://schemas.microsoft.com/office/2007/relationships/media" Target="../media/media6.mkv"/><Relationship Id="rId1" Type="http://schemas.openxmlformats.org/officeDocument/2006/relationships/tags" Target="../tags/tag10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kv"/><Relationship Id="rId2" Type="http://schemas.microsoft.com/office/2007/relationships/media" Target="../media/media7.mkv"/><Relationship Id="rId1" Type="http://schemas.openxmlformats.org/officeDocument/2006/relationships/tags" Target="../tags/tag11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kv"/><Relationship Id="rId2" Type="http://schemas.microsoft.com/office/2007/relationships/media" Target="../media/media8.mkv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kv"/><Relationship Id="rId2" Type="http://schemas.microsoft.com/office/2007/relationships/media" Target="../media/media1.mkv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kv"/><Relationship Id="rId2" Type="http://schemas.microsoft.com/office/2007/relationships/media" Target="../media/media2.mkv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>
          <a:extLst>
            <a:ext uri="{FF2B5EF4-FFF2-40B4-BE49-F238E27FC236}">
              <a16:creationId xmlns:a16="http://schemas.microsoft.com/office/drawing/2014/main" id="{5EBA3503-FE90-2264-D75F-10274C4C7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4;p35">
            <a:extLst>
              <a:ext uri="{FF2B5EF4-FFF2-40B4-BE49-F238E27FC236}">
                <a16:creationId xmlns:a16="http://schemas.microsoft.com/office/drawing/2014/main" id="{7C4401AA-89DD-03C0-1793-64450E3E1704}"/>
              </a:ext>
            </a:extLst>
          </p:cNvPr>
          <p:cNvSpPr txBox="1">
            <a:spLocks/>
          </p:cNvSpPr>
          <p:nvPr/>
        </p:nvSpPr>
        <p:spPr>
          <a:xfrm>
            <a:off x="2777963" y="1338155"/>
            <a:ext cx="3588074" cy="90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5000" dirty="0"/>
              <a:t>TalentBridge</a:t>
            </a:r>
          </a:p>
        </p:txBody>
      </p:sp>
      <p:sp>
        <p:nvSpPr>
          <p:cNvPr id="9" name="Google Shape;1885;p35">
            <a:extLst>
              <a:ext uri="{FF2B5EF4-FFF2-40B4-BE49-F238E27FC236}">
                <a16:creationId xmlns:a16="http://schemas.microsoft.com/office/drawing/2014/main" id="{0966D8B9-A3C9-4D78-EB94-CABE169305A0}"/>
              </a:ext>
            </a:extLst>
          </p:cNvPr>
          <p:cNvSpPr txBox="1">
            <a:spLocks/>
          </p:cNvSpPr>
          <p:nvPr/>
        </p:nvSpPr>
        <p:spPr>
          <a:xfrm>
            <a:off x="2880840" y="4467670"/>
            <a:ext cx="3382320" cy="441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</a:rPr>
              <a:t>By Anas Asimi and JohnIan Ong’ayi</a:t>
            </a:r>
          </a:p>
        </p:txBody>
      </p:sp>
      <p:sp>
        <p:nvSpPr>
          <p:cNvPr id="10" name="Google Shape;1885;p35">
            <a:extLst>
              <a:ext uri="{FF2B5EF4-FFF2-40B4-BE49-F238E27FC236}">
                <a16:creationId xmlns:a16="http://schemas.microsoft.com/office/drawing/2014/main" id="{C00334D0-15DE-7462-4310-7245D853E8AF}"/>
              </a:ext>
            </a:extLst>
          </p:cNvPr>
          <p:cNvSpPr txBox="1">
            <a:spLocks/>
          </p:cNvSpPr>
          <p:nvPr/>
        </p:nvSpPr>
        <p:spPr>
          <a:xfrm>
            <a:off x="2880840" y="2130200"/>
            <a:ext cx="3382320" cy="441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Demo video for the API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78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0359F3F0-5A50-5EC8-0D61-4900AD6F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BAE20392-7379-0A75-62D1-C1DF3170F2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/</a:t>
            </a:r>
            <a:r>
              <a:rPr lang="en-US" sz="4700" dirty="0"/>
              <a:t>companies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C8D2CD41-8FD6-F584-E314-104574736A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7" name="Google Shape;2157;p38">
            <a:extLst>
              <a:ext uri="{FF2B5EF4-FFF2-40B4-BE49-F238E27FC236}">
                <a16:creationId xmlns:a16="http://schemas.microsoft.com/office/drawing/2014/main" id="{52398ED2-052A-37A7-01D7-668F36ED14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Companies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9106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52725-8CFF-A48A-6F7B-8D436576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eate Companies">
            <a:hlinkClick r:id="" action="ppaction://media"/>
            <a:extLst>
              <a:ext uri="{FF2B5EF4-FFF2-40B4-BE49-F238E27FC236}">
                <a16:creationId xmlns:a16="http://schemas.microsoft.com/office/drawing/2014/main" id="{888B1C77-4847-A1EA-6604-5E064733C95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46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5950967D-0AB9-C53E-2C24-34BA125E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30D4FE41-7AC9-3C44-DBF9-AC115D3C7A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/</a:t>
            </a:r>
            <a:r>
              <a:rPr lang="en-US" sz="4700" dirty="0"/>
              <a:t>companies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C6662585-B573-DDA1-9F4D-FC51C82F0A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7" name="Google Shape;2157;p38">
            <a:extLst>
              <a:ext uri="{FF2B5EF4-FFF2-40B4-BE49-F238E27FC236}">
                <a16:creationId xmlns:a16="http://schemas.microsoft.com/office/drawing/2014/main" id="{E2C1B068-B148-520D-EC60-FE6EBBAB2F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Fetch Company By ID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546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C17D9-0346-4821-70E6-C9306160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etch Company By ID">
            <a:hlinkClick r:id="" action="ppaction://media"/>
            <a:extLst>
              <a:ext uri="{FF2B5EF4-FFF2-40B4-BE49-F238E27FC236}">
                <a16:creationId xmlns:a16="http://schemas.microsoft.com/office/drawing/2014/main" id="{1DB1904B-D4F1-14C7-3937-FC7206E5EE6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293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94F07384-85FF-D04B-F608-7F70A2C25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822E0726-7064-2578-2727-6579B0FE6C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/</a:t>
            </a:r>
            <a:r>
              <a:rPr lang="en-US" sz="4700" dirty="0"/>
              <a:t>jobs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E2402E4C-FEF9-12F7-7378-2EF7AC78E2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7" name="Google Shape;2157;p38">
            <a:extLst>
              <a:ext uri="{FF2B5EF4-FFF2-40B4-BE49-F238E27FC236}">
                <a16:creationId xmlns:a16="http://schemas.microsoft.com/office/drawing/2014/main" id="{C5F14D4B-36BF-B9BA-1D6F-CB91E8E737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Jobs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26049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9508D-49C1-35E9-C97B-EB11347B2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eate Jobs">
            <a:hlinkClick r:id="" action="ppaction://media"/>
            <a:extLst>
              <a:ext uri="{FF2B5EF4-FFF2-40B4-BE49-F238E27FC236}">
                <a16:creationId xmlns:a16="http://schemas.microsoft.com/office/drawing/2014/main" id="{AD719089-CDD4-99C6-A760-A37AC97920D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411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9604F57F-C1B1-656D-0163-65123AD7F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C9A4D6F5-105A-5484-CEF9-FE788174F2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/</a:t>
            </a:r>
            <a:r>
              <a:rPr lang="en-US" sz="4700" dirty="0"/>
              <a:t>applications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A961BD41-7838-A028-2816-A1A638CC86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7" name="Google Shape;2157;p38">
            <a:extLst>
              <a:ext uri="{FF2B5EF4-FFF2-40B4-BE49-F238E27FC236}">
                <a16:creationId xmlns:a16="http://schemas.microsoft.com/office/drawing/2014/main" id="{A10D802D-1F0B-C933-BBA8-9C64C87E0FD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/>
              <a:t>Applications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2697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5B1F4-C830-C201-509E-26356AFE1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d Applications">
            <a:hlinkClick r:id="" action="ppaction://media"/>
            <a:extLst>
              <a:ext uri="{FF2B5EF4-FFF2-40B4-BE49-F238E27FC236}">
                <a16:creationId xmlns:a16="http://schemas.microsoft.com/office/drawing/2014/main" id="{BB2B6782-B5C5-8531-3DB2-F5FC4F3B6ED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52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9516E1C4-95FC-F069-CCEE-E264D8661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23B05B2A-3186-86FF-1431-E000A9AC8F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/</a:t>
            </a:r>
            <a:r>
              <a:rPr lang="en-US" sz="4700" dirty="0"/>
              <a:t>applications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31704EFC-6BBF-5FDA-D3C0-C6282116109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7" name="Google Shape;2157;p38">
            <a:extLst>
              <a:ext uri="{FF2B5EF4-FFF2-40B4-BE49-F238E27FC236}">
                <a16:creationId xmlns:a16="http://schemas.microsoft.com/office/drawing/2014/main" id="{80B31AB6-2B9B-3D7F-A9C7-58280366B6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/>
              <a:t>Applications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8231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F9A48-FF00-4E00-A58F-44132FFD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lete Applications">
            <a:hlinkClick r:id="" action="ppaction://media"/>
            <a:extLst>
              <a:ext uri="{FF2B5EF4-FFF2-40B4-BE49-F238E27FC236}">
                <a16:creationId xmlns:a16="http://schemas.microsoft.com/office/drawing/2014/main" id="{03EF8BEA-D9CF-8E94-504E-27EF93CBC9A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400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>
          <a:extLst>
            <a:ext uri="{FF2B5EF4-FFF2-40B4-BE49-F238E27FC236}">
              <a16:creationId xmlns:a16="http://schemas.microsoft.com/office/drawing/2014/main" id="{8CB9DCE2-C77A-7600-AAE3-A04E4332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>
            <a:extLst>
              <a:ext uri="{FF2B5EF4-FFF2-40B4-BE49-F238E27FC236}">
                <a16:creationId xmlns:a16="http://schemas.microsoft.com/office/drawing/2014/main" id="{D595841D-9A64-B022-D4E4-76A1FB5839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1016" y="4526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What is TalentBridge?</a:t>
            </a:r>
          </a:p>
        </p:txBody>
      </p:sp>
      <p:sp>
        <p:nvSpPr>
          <p:cNvPr id="3214" name="Google Shape;3214;p57">
            <a:extLst>
              <a:ext uri="{FF2B5EF4-FFF2-40B4-BE49-F238E27FC236}">
                <a16:creationId xmlns:a16="http://schemas.microsoft.com/office/drawing/2014/main" id="{29214EE3-39A3-0275-D74F-D6EA92A935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3460" y="1477385"/>
            <a:ext cx="7117080" cy="21887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bg2"/>
                </a:solidFill>
                <a:sym typeface="Barlow Semi Condensed"/>
              </a:rPr>
              <a:t>The </a:t>
            </a:r>
            <a:r>
              <a:rPr lang="en-US" sz="1800" dirty="0">
                <a:solidFill>
                  <a:schemeClr val="accent1"/>
                </a:solidFill>
                <a:latin typeface="Barlow Semi Condensed" panose="020B0604020202020204" charset="0"/>
              </a:rPr>
              <a:t>TalentBridge</a:t>
            </a:r>
            <a:r>
              <a:rPr lang="en-US" sz="1800" dirty="0">
                <a:solidFill>
                  <a:schemeClr val="bg2"/>
                </a:solidFill>
                <a:sym typeface="Barlow Semi Condensed"/>
              </a:rPr>
              <a:t> API provides endpoints to manage job postings, retrieve job information, handle job applications, and support user interactions such as applying to jobs, and tracking application status.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52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213" grpId="0"/>
      <p:bldP spid="32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960DB422-55AE-5E0B-469A-C464B08A4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23F530D9-A065-7702-2D59-10EEB33A82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/</a:t>
            </a:r>
            <a:r>
              <a:rPr lang="en-US" sz="4700" dirty="0"/>
              <a:t>applications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E8FFAFF6-ECC6-7157-7B9D-77C6B6090D8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7" name="Google Shape;2157;p38">
            <a:extLst>
              <a:ext uri="{FF2B5EF4-FFF2-40B4-BE49-F238E27FC236}">
                <a16:creationId xmlns:a16="http://schemas.microsoft.com/office/drawing/2014/main" id="{937D2945-C28B-8770-ADE9-811F3F6A40B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Handling Applications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3050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19A62-E9C2-3308-2664-686D108FC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dling Applications">
            <a:hlinkClick r:id="" action="ppaction://media"/>
            <a:extLst>
              <a:ext uri="{FF2B5EF4-FFF2-40B4-BE49-F238E27FC236}">
                <a16:creationId xmlns:a16="http://schemas.microsoft.com/office/drawing/2014/main" id="{5B292CA1-04E4-E15D-B471-15D898B560B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667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>
          <a:extLst>
            <a:ext uri="{FF2B5EF4-FFF2-40B4-BE49-F238E27FC236}">
              <a16:creationId xmlns:a16="http://schemas.microsoft.com/office/drawing/2014/main" id="{76B982F7-BC3B-55F2-38D8-9DB15AE0A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>
            <a:extLst>
              <a:ext uri="{FF2B5EF4-FFF2-40B4-BE49-F238E27FC236}">
                <a16:creationId xmlns:a16="http://schemas.microsoft.com/office/drawing/2014/main" id="{7D12762B-A912-7712-506F-09FAD0F0B7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Requirements</a:t>
            </a:r>
            <a:endParaRPr dirty="0"/>
          </a:p>
        </p:txBody>
      </p:sp>
      <p:sp>
        <p:nvSpPr>
          <p:cNvPr id="2226" name="Google Shape;2226;p41">
            <a:extLst>
              <a:ext uri="{FF2B5EF4-FFF2-40B4-BE49-F238E27FC236}">
                <a16:creationId xmlns:a16="http://schemas.microsoft.com/office/drawing/2014/main" id="{71ACE29D-A7E6-3D70-42A9-D565F5860AF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787376" y="2571750"/>
            <a:ext cx="1945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Node.js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8" name="Google Shape;2228;p41">
            <a:extLst>
              <a:ext uri="{FF2B5EF4-FFF2-40B4-BE49-F238E27FC236}">
                <a16:creationId xmlns:a16="http://schemas.microsoft.com/office/drawing/2014/main" id="{15591BD9-4EF8-7578-9E38-4065CF26E22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411426" y="2571750"/>
            <a:ext cx="1947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dirty="0"/>
              <a:t>MongoDB  &gt;= 7.x</a:t>
            </a:r>
            <a:endParaRPr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7BEB5-6991-0DBC-C4E1-270E5AF45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815" y="1657350"/>
            <a:ext cx="149032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CDCA92-C116-3FD8-41BE-6481C2301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728" y="1748790"/>
            <a:ext cx="2700996" cy="731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39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224" grpId="0"/>
      <p:bldP spid="2226" grpId="0" build="p"/>
      <p:bldP spid="222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>
          <a:extLst>
            <a:ext uri="{FF2B5EF4-FFF2-40B4-BE49-F238E27FC236}">
              <a16:creationId xmlns:a16="http://schemas.microsoft.com/office/drawing/2014/main" id="{B7B894C5-6FE5-971C-E726-6C59C3BFE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>
            <a:extLst>
              <a:ext uri="{FF2B5EF4-FFF2-40B4-BE49-F238E27FC236}">
                <a16:creationId xmlns:a16="http://schemas.microsoft.com/office/drawing/2014/main" id="{30A10CDB-895F-E8F7-DB7F-5C28CC688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</a:t>
            </a:r>
            <a:endParaRPr dirty="0"/>
          </a:p>
        </p:txBody>
      </p:sp>
      <p:sp>
        <p:nvSpPr>
          <p:cNvPr id="2226" name="Google Shape;2226;p41">
            <a:extLst>
              <a:ext uri="{FF2B5EF4-FFF2-40B4-BE49-F238E27FC236}">
                <a16:creationId xmlns:a16="http://schemas.microsoft.com/office/drawing/2014/main" id="{FEA07006-FAEA-4B19-9ECB-38A2115285D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709928" y="2304288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Clone the repository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8" name="Google Shape;2228;p41">
            <a:extLst>
              <a:ext uri="{FF2B5EF4-FFF2-40B4-BE49-F238E27FC236}">
                <a16:creationId xmlns:a16="http://schemas.microsoft.com/office/drawing/2014/main" id="{B698B81D-5936-D8F9-D2D4-F4BA2D0831E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468112" y="2304288"/>
            <a:ext cx="1947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Install dependencies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0" name="Google Shape;2230;p41">
            <a:extLst>
              <a:ext uri="{FF2B5EF4-FFF2-40B4-BE49-F238E27FC236}">
                <a16:creationId xmlns:a16="http://schemas.microsoft.com/office/drawing/2014/main" id="{2F09D49B-DD48-3DA6-B699-1DC5A7354D6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2825496" y="395935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Setup environment variables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2" name="Google Shape;2232;p41">
            <a:extLst>
              <a:ext uri="{FF2B5EF4-FFF2-40B4-BE49-F238E27FC236}">
                <a16:creationId xmlns:a16="http://schemas.microsoft.com/office/drawing/2014/main" id="{0BF729E1-0DDE-5C57-97E9-FC4FE6C06AF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464808" y="3959352"/>
            <a:ext cx="1993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Start  the server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>
            <a:extLst>
              <a:ext uri="{FF2B5EF4-FFF2-40B4-BE49-F238E27FC236}">
                <a16:creationId xmlns:a16="http://schemas.microsoft.com/office/drawing/2014/main" id="{DBDBD6F3-4774-7517-DCC5-F990FA1C4A48}"/>
              </a:ext>
            </a:extLst>
          </p:cNvPr>
          <p:cNvSpPr txBox="1"/>
          <p:nvPr/>
        </p:nvSpPr>
        <p:spPr>
          <a:xfrm>
            <a:off x="512064" y="206654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>
            <a:extLst>
              <a:ext uri="{FF2B5EF4-FFF2-40B4-BE49-F238E27FC236}">
                <a16:creationId xmlns:a16="http://schemas.microsoft.com/office/drawing/2014/main" id="{A03548E0-E9B5-E600-0A51-672BD6F04B4F}"/>
              </a:ext>
            </a:extLst>
          </p:cNvPr>
          <p:cNvSpPr txBox="1"/>
          <p:nvPr/>
        </p:nvSpPr>
        <p:spPr>
          <a:xfrm>
            <a:off x="1623369" y="372160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>
            <a:extLst>
              <a:ext uri="{FF2B5EF4-FFF2-40B4-BE49-F238E27FC236}">
                <a16:creationId xmlns:a16="http://schemas.microsoft.com/office/drawing/2014/main" id="{D26E7342-4979-A125-9C8E-66A8D608D008}"/>
              </a:ext>
            </a:extLst>
          </p:cNvPr>
          <p:cNvSpPr txBox="1"/>
          <p:nvPr/>
        </p:nvSpPr>
        <p:spPr>
          <a:xfrm>
            <a:off x="5263298" y="372160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>
            <a:extLst>
              <a:ext uri="{FF2B5EF4-FFF2-40B4-BE49-F238E27FC236}">
                <a16:creationId xmlns:a16="http://schemas.microsoft.com/office/drawing/2014/main" id="{D3483F48-AA31-C41B-3FFA-3DA727878F01}"/>
              </a:ext>
            </a:extLst>
          </p:cNvPr>
          <p:cNvSpPr txBox="1"/>
          <p:nvPr/>
        </p:nvSpPr>
        <p:spPr>
          <a:xfrm>
            <a:off x="4268116" y="206654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810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224" grpId="0"/>
      <p:bldP spid="2226" grpId="0" build="p"/>
      <p:bldP spid="2228" grpId="0" build="p"/>
      <p:bldP spid="2230" grpId="0" build="p"/>
      <p:bldP spid="2232" grpId="0" build="p"/>
      <p:bldP spid="2233" grpId="0"/>
      <p:bldP spid="2234" grpId="0"/>
      <p:bldP spid="2235" grpId="0"/>
      <p:bldP spid="22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>
          <a:extLst>
            <a:ext uri="{FF2B5EF4-FFF2-40B4-BE49-F238E27FC236}">
              <a16:creationId xmlns:a16="http://schemas.microsoft.com/office/drawing/2014/main" id="{E094E498-014F-A70E-5B6A-8E6D4BF08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05;p63">
            <a:extLst>
              <a:ext uri="{FF2B5EF4-FFF2-40B4-BE49-F238E27FC236}">
                <a16:creationId xmlns:a16="http://schemas.microsoft.com/office/drawing/2014/main" id="{13D4437E-5288-2899-EEC8-83BAE61340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4290" y="1972710"/>
            <a:ext cx="567997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API Showcase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84399544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CF187159-95D0-7265-CC05-6CFEE733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E230D677-B985-D19D-38B7-E0F5419028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/users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6BD6A3B0-6ABC-61A9-B657-DF76251648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7" name="Google Shape;2157;p38">
            <a:extLst>
              <a:ext uri="{FF2B5EF4-FFF2-40B4-BE49-F238E27FC236}">
                <a16:creationId xmlns:a16="http://schemas.microsoft.com/office/drawing/2014/main" id="{BB1966F5-40D7-B4B5-E511-C03766A4ED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 Up Users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825466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gn Up Users">
            <a:hlinkClick r:id="" action="ppaction://media"/>
            <a:extLst>
              <a:ext uri="{FF2B5EF4-FFF2-40B4-BE49-F238E27FC236}">
                <a16:creationId xmlns:a16="http://schemas.microsoft.com/office/drawing/2014/main" id="{8BBF7806-B8C3-31AF-E590-5DE7C4DFC21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7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7517F55B-6321-B414-A4A1-5FE99878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F538037F-EB07-0ACB-625B-E5BDEBB156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/users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39BC2080-CB08-834A-05B3-C9EEC88FEBB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7" name="Google Shape;2157;p38">
            <a:extLst>
              <a:ext uri="{FF2B5EF4-FFF2-40B4-BE49-F238E27FC236}">
                <a16:creationId xmlns:a16="http://schemas.microsoft.com/office/drawing/2014/main" id="{10D57734-F60D-D27C-B39B-3B6824573D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 in Users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5724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3B437-AE8C-AC73-CBDD-530750850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 in Users">
            <a:hlinkClick r:id="" action="ppaction://media"/>
            <a:extLst>
              <a:ext uri="{FF2B5EF4-FFF2-40B4-BE49-F238E27FC236}">
                <a16:creationId xmlns:a16="http://schemas.microsoft.com/office/drawing/2014/main" id="{991CB4E7-08DB-6A13-262D-EEA0723857F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416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7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5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2.1|1.8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120</Words>
  <Application>Microsoft Office PowerPoint</Application>
  <PresentationFormat>On-screen Show (16:9)</PresentationFormat>
  <Paragraphs>42</Paragraphs>
  <Slides>21</Slides>
  <Notes>13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Barlow Semi Condensed</vt:lpstr>
      <vt:lpstr>Fjalla One</vt:lpstr>
      <vt:lpstr>Barlow Semi Condensed Medium</vt:lpstr>
      <vt:lpstr>Arial</vt:lpstr>
      <vt:lpstr>Technology Consulting by Slidesgo</vt:lpstr>
      <vt:lpstr>PowerPoint Presentation</vt:lpstr>
      <vt:lpstr>What is TalentBridge?</vt:lpstr>
      <vt:lpstr>Requirements</vt:lpstr>
      <vt:lpstr>Setup</vt:lpstr>
      <vt:lpstr>API Showcase</vt:lpstr>
      <vt:lpstr>/users</vt:lpstr>
      <vt:lpstr>PowerPoint Presentation</vt:lpstr>
      <vt:lpstr>/users</vt:lpstr>
      <vt:lpstr>PowerPoint Presentation</vt:lpstr>
      <vt:lpstr>/companies</vt:lpstr>
      <vt:lpstr>PowerPoint Presentation</vt:lpstr>
      <vt:lpstr>/companies</vt:lpstr>
      <vt:lpstr>PowerPoint Presentation</vt:lpstr>
      <vt:lpstr>/jobs</vt:lpstr>
      <vt:lpstr>PowerPoint Presentation</vt:lpstr>
      <vt:lpstr>/applications</vt:lpstr>
      <vt:lpstr>PowerPoint Presentation</vt:lpstr>
      <vt:lpstr>/applications</vt:lpstr>
      <vt:lpstr>PowerPoint Presentation</vt:lpstr>
      <vt:lpstr>/applications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Anas Asimi</dc:creator>
  <cp:lastModifiedBy>anas</cp:lastModifiedBy>
  <cp:revision>10</cp:revision>
  <cp:lastPrinted>2024-10-31T08:59:03Z</cp:lastPrinted>
  <dcterms:modified xsi:type="dcterms:W3CDTF">2024-11-01T23:46:05Z</dcterms:modified>
</cp:coreProperties>
</file>